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E418B-8AFE-054B-9EA9-89CC5B568FC2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0B693-BDB8-C84B-8D5A-C32BA24BE7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35008" y="233588"/>
            <a:ext cx="5211587" cy="6247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</a:rPr>
              <a:t>I Have No Time to Visit with King Arthur</a:t>
            </a:r>
            <a:endParaRPr lang="en-US" sz="1600" i="1" dirty="0">
              <a:solidFill>
                <a:schemeClr val="bg1"/>
              </a:solidFill>
            </a:endParaRPr>
          </a:p>
          <a:p>
            <a:pPr algn="ctr"/>
            <a:r>
              <a:rPr lang="en-US" sz="1600" b="1" i="1" dirty="0">
                <a:solidFill>
                  <a:schemeClr val="bg1"/>
                </a:solidFill>
              </a:rPr>
              <a:t>By: </a:t>
            </a:r>
            <a:r>
              <a:rPr lang="en-US" sz="1600" b="1" i="1" dirty="0" err="1">
                <a:solidFill>
                  <a:schemeClr val="bg1"/>
                </a:solidFill>
              </a:rPr>
              <a:t>Kalli</a:t>
            </a:r>
            <a:r>
              <a:rPr lang="en-US" sz="1600" b="1" i="1" dirty="0">
                <a:solidFill>
                  <a:schemeClr val="bg1"/>
                </a:solidFill>
              </a:rPr>
              <a:t> </a:t>
            </a:r>
            <a:r>
              <a:rPr lang="en-US" sz="1600" b="1" i="1" dirty="0" err="1">
                <a:solidFill>
                  <a:schemeClr val="bg1"/>
                </a:solidFill>
              </a:rPr>
              <a:t>Dakos</a:t>
            </a:r>
            <a:endParaRPr lang="en-US" sz="1600" i="1" dirty="0">
              <a:solidFill>
                <a:schemeClr val="bg1"/>
              </a:solidFill>
            </a:endParaRPr>
          </a:p>
          <a:p>
            <a:pPr algn="ctr"/>
            <a:r>
              <a:rPr lang="en-US" sz="1400" dirty="0"/>
              <a:t> 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 have no time to dream a ___________,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Or think a splendid thought,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Or visit with King Arthur 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In the land of _____________.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I’ve underlined one hundred nouns, 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And circled thirty _________,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While wishing that this workbook 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Had a story to its words.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 could travel to another time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With Huck _______ on his raft, 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Or read a _________ by Silverstein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That really makes me laugh.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Instead I fill in compound words, 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</a:rPr>
              <a:t> never-ending </a:t>
            </a:r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chore: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How I long to be with Gulliver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On a strange and distant shore!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_______ and verbs and compound words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Are sad and dull and stale,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Unless they’re fired with the spark</a:t>
            </a:r>
          </a:p>
          <a:p>
            <a:pPr algn="ctr"/>
            <a:r>
              <a:rPr lang="en-US" sz="1400" b="1" dirty="0">
                <a:solidFill>
                  <a:schemeClr val="tx2">
                    <a:lumMod val="50000"/>
                  </a:schemeClr>
                </a:solidFill>
              </a:rPr>
              <a:t>Of a mighty, wondrous tale.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145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Virginia Polytechnic Institute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Dalton</dc:creator>
  <cp:lastModifiedBy>Lauren Dalton</cp:lastModifiedBy>
  <cp:revision>1</cp:revision>
  <dcterms:created xsi:type="dcterms:W3CDTF">2012-11-13T00:13:52Z</dcterms:created>
  <dcterms:modified xsi:type="dcterms:W3CDTF">2012-11-13T00:16:49Z</dcterms:modified>
</cp:coreProperties>
</file>